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8229600" cx="14630400"/>
  <p:notesSz cx="8229600" cy="14630400"/>
  <p:embeddedFontLst>
    <p:embeddedFont>
      <p:font typeface="Montserrat SemiBold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Montserrat Medium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regular.fntdata"/><Relationship Id="rId11" Type="http://schemas.openxmlformats.org/officeDocument/2006/relationships/slide" Target="slides/slide7.xml"/><Relationship Id="rId22" Type="http://schemas.openxmlformats.org/officeDocument/2006/relationships/font" Target="fonts/MontserratMedium-italic.fntdata"/><Relationship Id="rId10" Type="http://schemas.openxmlformats.org/officeDocument/2006/relationships/slide" Target="slides/slide6.xml"/><Relationship Id="rId21" Type="http://schemas.openxmlformats.org/officeDocument/2006/relationships/font" Target="fonts/MontserratMedium-bold.fntdata"/><Relationship Id="rId13" Type="http://schemas.openxmlformats.org/officeDocument/2006/relationships/font" Target="fonts/MontserratSemiBold-bold.fntdata"/><Relationship Id="rId12" Type="http://schemas.openxmlformats.org/officeDocument/2006/relationships/font" Target="fonts/MontserratSemiBold-regular.fntdata"/><Relationship Id="rId23" Type="http://schemas.openxmlformats.org/officeDocument/2006/relationships/font" Target="fonts/MontserratMedium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SemiBold-boldItalic.fntdata"/><Relationship Id="rId14" Type="http://schemas.openxmlformats.org/officeDocument/2006/relationships/font" Target="fonts/MontserratSemiBold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" Target="slides/slide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" name="Google Shape;11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36a1585705e_0_9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" name="Google Shape;22;g36a1585705e_0_9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g36a1585705e_0_9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36a29a6e536_0_1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" name="Google Shape;31;g36a29a6e536_0_1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g36a29a6e536_0_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" name="Google Shape;40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" name="Google Shape;50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" name="Google Shape;73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6a29a6e536_0_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g36a29a6e536_0_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g36a29a6e536_0_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STER_SLIDE">
  <p:cSld name="MASTER_SLIDE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" name="Google Shape;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4.png"/><Relationship Id="rId7" Type="http://schemas.openxmlformats.org/officeDocument/2006/relationships/image" Target="../media/image7.png"/><Relationship Id="rId8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" name="Google Shape;1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387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" name="Google Shape;1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4630400" cy="82387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832104" y="2368296"/>
            <a:ext cx="12984600" cy="148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290"/>
              <a:buFont typeface="Arial"/>
              <a:buNone/>
            </a:pPr>
            <a:r>
              <a:rPr b="0" i="0" lang="en-US" sz="929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Voice</a:t>
            </a:r>
            <a:r>
              <a:rPr lang="en-US" sz="9290">
                <a:solidFill>
                  <a:srgbClr val="FFFFFF"/>
                </a:solidFill>
              </a:rPr>
              <a:t>N</a:t>
            </a:r>
            <a:r>
              <a:rPr b="0" i="0" lang="en-US" sz="929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otes</a:t>
            </a:r>
            <a:r>
              <a:rPr b="0" i="0" lang="en-US" sz="929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App</a:t>
            </a:r>
            <a:endParaRPr b="0" i="0" sz="929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4"/>
          <p:cNvSpPr/>
          <p:nvPr/>
        </p:nvSpPr>
        <p:spPr>
          <a:xfrm>
            <a:off x="832104" y="4727448"/>
            <a:ext cx="12984480" cy="886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20"/>
              <a:buFont typeface="Arial"/>
              <a:buNone/>
            </a:pPr>
            <a:r>
              <a:rPr b="0" i="0" lang="en-US" sz="232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Voice</a:t>
            </a:r>
            <a:r>
              <a:rPr lang="en-US" sz="2320">
                <a:solidFill>
                  <a:srgbClr val="FFFFFF"/>
                </a:solidFill>
              </a:rPr>
              <a:t>N</a:t>
            </a:r>
            <a:r>
              <a:rPr b="0" i="0" lang="en-US" sz="232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otes records and summarizes voice memos, extracting key points and generating concise summaries.</a:t>
            </a:r>
            <a:endParaRPr b="0" i="0" sz="232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/>
          <p:nvPr/>
        </p:nvSpPr>
        <p:spPr>
          <a:xfrm>
            <a:off x="832104" y="4105656"/>
            <a:ext cx="12984480" cy="35661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27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Calibri"/>
              <a:buNone/>
            </a:pPr>
            <a:r>
              <a:t/>
            </a:r>
            <a:endParaRPr b="0" i="0" sz="18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" name="Google Shape;19;p4"/>
          <p:cNvCxnSpPr>
            <a:stCxn id="18" idx="1"/>
            <a:endCxn id="18" idx="3"/>
          </p:cNvCxnSpPr>
          <p:nvPr/>
        </p:nvCxnSpPr>
        <p:spPr>
          <a:xfrm>
            <a:off x="832104" y="4283964"/>
            <a:ext cx="129846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5" name="Google Shape;2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399" cy="82387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6" name="Google Shape;2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38" y="-4575"/>
            <a:ext cx="14630399" cy="8238744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/>
          <p:nvPr/>
        </p:nvSpPr>
        <p:spPr>
          <a:xfrm>
            <a:off x="1542575" y="1440475"/>
            <a:ext cx="11545200" cy="1029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Arial"/>
              <a:buNone/>
            </a:pPr>
            <a:r>
              <a:rPr lang="en-US" sz="464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Team Members</a:t>
            </a:r>
            <a:endParaRPr sz="464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1100238" y="2988225"/>
            <a:ext cx="12448200" cy="36495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Team Panda</a:t>
            </a:r>
            <a:endParaRPr sz="37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 Medium"/>
              <a:buChar char="-"/>
            </a:pPr>
            <a:r>
              <a:rPr lang="en-US" sz="18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Divansh Kothari 22BEC0788 Batch 1 Electronics and Communication Engineering</a:t>
            </a:r>
            <a:endParaRPr sz="18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 Medium"/>
              <a:buChar char="-"/>
            </a:pPr>
            <a:r>
              <a:rPr lang="en-US" sz="18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Jasmine Tresa Jose 22BRS1046 Batch 2 Computer Science with Specialisation in AI and Robotics</a:t>
            </a:r>
            <a:endParaRPr sz="18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 Medium"/>
              <a:buChar char="-"/>
            </a:pPr>
            <a:r>
              <a:rPr lang="en-US" sz="18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Diya Rose Anil 22BPS1006 Batch 2 Computer Science with Specialisation in Cyber-physical systems</a:t>
            </a:r>
            <a:endParaRPr sz="18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4" name="Google Shape;3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399" cy="82387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35" name="Google Shape;3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38" y="-4575"/>
            <a:ext cx="14630399" cy="823874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1542575" y="1440475"/>
            <a:ext cx="11545200" cy="10299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Arial"/>
              <a:buNone/>
            </a:pPr>
            <a:r>
              <a:rPr lang="en-US" sz="464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Team Contributions</a:t>
            </a:r>
            <a:endParaRPr sz="464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" name="Google Shape;37;p6"/>
          <p:cNvSpPr/>
          <p:nvPr/>
        </p:nvSpPr>
        <p:spPr>
          <a:xfrm>
            <a:off x="1100250" y="2988225"/>
            <a:ext cx="12448200" cy="34917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619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Medium"/>
              <a:buChar char="-"/>
            </a:pPr>
            <a:r>
              <a:rPr lang="en-US" sz="2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Divansh Kothari: Android setup + Gradle deployment</a:t>
            </a:r>
            <a:endParaRPr sz="21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Medium"/>
              <a:buChar char="-"/>
            </a:pPr>
            <a:r>
              <a:rPr lang="en-US" sz="2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Jasmine Tresa Jose: AI and Speech-to-Text integration + Pin and Notification</a:t>
            </a:r>
            <a:endParaRPr sz="21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619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ontserrat Medium"/>
              <a:buChar char="-"/>
            </a:pPr>
            <a:r>
              <a:rPr lang="en-US" sz="2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Diya Rose Anil: UI/UX Material design + File management</a:t>
            </a:r>
            <a:endParaRPr sz="21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41690" cy="8238749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/>
        </p:nvSpPr>
        <p:spPr>
          <a:xfrm>
            <a:off x="5650" y="1248300"/>
            <a:ext cx="146304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4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Problem Overview</a:t>
            </a:r>
            <a:endParaRPr sz="464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" name="Google Shape;45;p7"/>
          <p:cNvSpPr txBox="1"/>
          <p:nvPr/>
        </p:nvSpPr>
        <p:spPr>
          <a:xfrm>
            <a:off x="1297400" y="1965300"/>
            <a:ext cx="118077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4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7"/>
          <p:cNvSpPr txBox="1"/>
          <p:nvPr/>
        </p:nvSpPr>
        <p:spPr>
          <a:xfrm>
            <a:off x="2440350" y="3034650"/>
            <a:ext cx="9749700" cy="4407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Char char="●"/>
            </a:pPr>
            <a:r>
              <a:rPr lang="en-US" sz="2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Voice notes widely used for quick idea capture</a:t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Char char="●"/>
            </a:pPr>
            <a:r>
              <a:rPr lang="en-US" sz="2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Most apps offer only basic recording &amp; playback</a:t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Char char="●"/>
            </a:pPr>
            <a:r>
              <a:rPr lang="en-US" sz="2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Lack smart summarization, security, and organization</a:t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Char char="●"/>
            </a:pPr>
            <a:r>
              <a:rPr lang="en-US" sz="2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Results in cluttered, hard-to-navigate audio files</a:t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7" name="Google Shape;47;p7"/>
          <p:cNvCxnSpPr>
            <a:stCxn id="45" idx="1"/>
            <a:endCxn id="45" idx="3"/>
          </p:cNvCxnSpPr>
          <p:nvPr/>
        </p:nvCxnSpPr>
        <p:spPr>
          <a:xfrm>
            <a:off x="1297400" y="2299350"/>
            <a:ext cx="118077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3" name="Google Shape;5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399" cy="8229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4" name="Google Shape;54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26050" y="4151424"/>
            <a:ext cx="7790687" cy="77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5" name="Google Shape;55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26050" y="4151424"/>
            <a:ext cx="7790687" cy="77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6" name="Google Shape;56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626050" y="4151424"/>
            <a:ext cx="7790687" cy="77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7" name="Google Shape;57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626050" y="4151424"/>
            <a:ext cx="7790687" cy="779068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58" name="Google Shape;58;p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626050" y="4151424"/>
            <a:ext cx="7790687" cy="7790687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8"/>
          <p:cNvSpPr/>
          <p:nvPr/>
        </p:nvSpPr>
        <p:spPr>
          <a:xfrm>
            <a:off x="1344239" y="6199626"/>
            <a:ext cx="20847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20"/>
              <a:buFont typeface="Arial"/>
              <a:buNone/>
            </a:pPr>
            <a:r>
              <a:t/>
            </a:r>
            <a:endParaRPr sz="232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8"/>
          <p:cNvSpPr/>
          <p:nvPr/>
        </p:nvSpPr>
        <p:spPr>
          <a:xfrm>
            <a:off x="6202587" y="2542025"/>
            <a:ext cx="2637600" cy="14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27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0"/>
              <a:buFont typeface="Arial"/>
              <a:buNone/>
            </a:pPr>
            <a:r>
              <a:rPr lang="en-US" sz="18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Create engaging titles and highlights from recordings.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8"/>
          <p:cNvSpPr/>
          <p:nvPr/>
        </p:nvSpPr>
        <p:spPr>
          <a:xfrm>
            <a:off x="2920630" y="3960012"/>
            <a:ext cx="20847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27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0"/>
              <a:buFont typeface="Arial"/>
              <a:buNone/>
            </a:pPr>
            <a:r>
              <a:rPr lang="en-US" sz="18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Automatically generate concise summaries.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8"/>
          <p:cNvSpPr/>
          <p:nvPr/>
        </p:nvSpPr>
        <p:spPr>
          <a:xfrm>
            <a:off x="9116576" y="3410713"/>
            <a:ext cx="20847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20"/>
              <a:buFont typeface="Arial"/>
              <a:buNone/>
            </a:pPr>
            <a:r>
              <a:t/>
            </a:r>
            <a:endParaRPr sz="232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8"/>
          <p:cNvSpPr/>
          <p:nvPr/>
        </p:nvSpPr>
        <p:spPr>
          <a:xfrm>
            <a:off x="1194400" y="6623400"/>
            <a:ext cx="2084700" cy="7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27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0"/>
              <a:buFont typeface="Arial"/>
              <a:buNone/>
            </a:pPr>
            <a:r>
              <a:rPr lang="en-US" sz="18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Easily capture audio notes.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8"/>
          <p:cNvSpPr/>
          <p:nvPr/>
        </p:nvSpPr>
        <p:spPr>
          <a:xfrm>
            <a:off x="1589680" y="2880285"/>
            <a:ext cx="20847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20"/>
              <a:buFont typeface="Arial"/>
              <a:buNone/>
            </a:pPr>
            <a:r>
              <a:t/>
            </a:r>
            <a:endParaRPr sz="232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8"/>
          <p:cNvSpPr/>
          <p:nvPr/>
        </p:nvSpPr>
        <p:spPr>
          <a:xfrm>
            <a:off x="4508913" y="1197550"/>
            <a:ext cx="6024900" cy="7407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Arial"/>
              <a:buNone/>
            </a:pPr>
            <a:r>
              <a:rPr lang="en-US" sz="464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Solution Overview</a:t>
            </a:r>
            <a:endParaRPr sz="464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6" name="Google Shape;66;p8"/>
          <p:cNvSpPr/>
          <p:nvPr/>
        </p:nvSpPr>
        <p:spPr>
          <a:xfrm>
            <a:off x="11613825" y="6394800"/>
            <a:ext cx="2084700" cy="117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27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0"/>
              <a:buFont typeface="Arial"/>
              <a:buNone/>
            </a:pPr>
            <a:r>
              <a:rPr lang="en-US" sz="18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Supports </a:t>
            </a:r>
            <a:r>
              <a:rPr lang="en-US" sz="1850">
                <a:solidFill>
                  <a:srgbClr val="FFFFFF"/>
                </a:solidFill>
              </a:rPr>
              <a:t>security feature of pincode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8"/>
          <p:cNvSpPr/>
          <p:nvPr/>
        </p:nvSpPr>
        <p:spPr>
          <a:xfrm>
            <a:off x="10285139" y="3960009"/>
            <a:ext cx="2084700" cy="7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27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50"/>
              <a:buFont typeface="Arial"/>
              <a:buNone/>
            </a:pPr>
            <a:r>
              <a:rPr lang="en-US" sz="18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Designed for easy accessibility.</a:t>
            </a:r>
            <a:endParaRPr sz="1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8"/>
          <p:cNvSpPr/>
          <p:nvPr/>
        </p:nvSpPr>
        <p:spPr>
          <a:xfrm>
            <a:off x="7669073" y="5623832"/>
            <a:ext cx="1647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9827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2320"/>
              <a:buFont typeface="Arial"/>
              <a:buNone/>
            </a:pPr>
            <a:r>
              <a:t/>
            </a:r>
            <a:endParaRPr sz="232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8"/>
          <p:cNvSpPr/>
          <p:nvPr/>
        </p:nvSpPr>
        <p:spPr>
          <a:xfrm>
            <a:off x="10120455" y="7644656"/>
            <a:ext cx="1647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9827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2320"/>
              <a:buFont typeface="Arial"/>
              <a:buNone/>
            </a:pPr>
            <a:r>
              <a:t/>
            </a:r>
            <a:endParaRPr sz="232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8"/>
          <p:cNvSpPr/>
          <p:nvPr/>
        </p:nvSpPr>
        <p:spPr>
          <a:xfrm>
            <a:off x="9379001" y="6181616"/>
            <a:ext cx="1647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9827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2320"/>
              <a:buFont typeface="Arial"/>
              <a:buNone/>
            </a:pPr>
            <a:r>
              <a:t/>
            </a:r>
            <a:endParaRPr sz="232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6" name="Google Shape;7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387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77" name="Google Shape;7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38" y="-4575"/>
            <a:ext cx="14630399" cy="823874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9"/>
          <p:cNvSpPr/>
          <p:nvPr/>
        </p:nvSpPr>
        <p:spPr>
          <a:xfrm>
            <a:off x="9150" y="1696800"/>
            <a:ext cx="144393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640"/>
              <a:buFont typeface="Arial"/>
              <a:buNone/>
            </a:pPr>
            <a:r>
              <a:rPr lang="en-US" sz="464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Technical Implementation Overview</a:t>
            </a:r>
            <a:endParaRPr sz="464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9" name="Google Shape;79;p9"/>
          <p:cNvSpPr/>
          <p:nvPr/>
        </p:nvSpPr>
        <p:spPr>
          <a:xfrm>
            <a:off x="2320800" y="2904550"/>
            <a:ext cx="9353100" cy="3649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556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ontserrat Medium"/>
              <a:buAutoNum type="arabicPeriod"/>
            </a:pPr>
            <a:r>
              <a:rPr lang="en-US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Developed 100% in Kotlin with Jetpack Compose &amp; Material Design 3</a:t>
            </a:r>
            <a:endParaRPr sz="20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ontserrat Medium"/>
              <a:buAutoNum type="arabicPeriod"/>
            </a:pPr>
            <a:r>
              <a:rPr lang="en-US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MVVM architecture ensures clean UI, logic, and data separation</a:t>
            </a:r>
            <a:endParaRPr sz="20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ontserrat Medium"/>
              <a:buAutoNum type="arabicPeriod"/>
            </a:pPr>
            <a:r>
              <a:rPr lang="en-US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Uses MediaRecorder and Media Player</a:t>
            </a:r>
            <a:endParaRPr sz="20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ontserrat Medium"/>
              <a:buAutoNum type="arabicPeriod"/>
            </a:pPr>
            <a:r>
              <a:rPr lang="en-US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Reactive UI </a:t>
            </a:r>
            <a:endParaRPr sz="20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ontserrat Medium"/>
              <a:buAutoNum type="arabicPeriod"/>
            </a:pPr>
            <a:r>
              <a:rPr lang="en-US" sz="2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Security: Pin authorisation</a:t>
            </a:r>
            <a:endParaRPr sz="20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5" name="Google Shape;8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41690" cy="823874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0"/>
          <p:cNvSpPr txBox="1"/>
          <p:nvPr/>
        </p:nvSpPr>
        <p:spPr>
          <a:xfrm>
            <a:off x="5650" y="1248300"/>
            <a:ext cx="146304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4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Future Enhancements</a:t>
            </a:r>
            <a:endParaRPr sz="464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7" name="Google Shape;87;p10"/>
          <p:cNvSpPr txBox="1"/>
          <p:nvPr/>
        </p:nvSpPr>
        <p:spPr>
          <a:xfrm>
            <a:off x="1297400" y="1965300"/>
            <a:ext cx="118077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4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0"/>
          <p:cNvSpPr txBox="1"/>
          <p:nvPr/>
        </p:nvSpPr>
        <p:spPr>
          <a:xfrm>
            <a:off x="1297400" y="3034650"/>
            <a:ext cx="11807700" cy="2511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Char char="●"/>
            </a:pPr>
            <a:r>
              <a:rPr lang="en-US" sz="2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Can update app to record, transcribe and summarise regional languages</a:t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Char char="●"/>
            </a:pPr>
            <a:r>
              <a:rPr lang="en-US" sz="2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Can implement a keyword search</a:t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Montserrat"/>
              <a:buChar char="●"/>
            </a:pPr>
            <a:r>
              <a:rPr lang="en-US" sz="2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Could export recordings, transcripts, or summaries as text, PDF, or audio files.</a:t>
            </a:r>
            <a:endParaRPr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9" name="Google Shape;89;p10"/>
          <p:cNvCxnSpPr>
            <a:stCxn id="87" idx="1"/>
            <a:endCxn id="87" idx="3"/>
          </p:cNvCxnSpPr>
          <p:nvPr/>
        </p:nvCxnSpPr>
        <p:spPr>
          <a:xfrm>
            <a:off x="1297400" y="2299350"/>
            <a:ext cx="118077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